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203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t="15621" b="9533"/>
          <a:stretch/>
        </p:blipFill>
        <p:spPr>
          <a:xfrm>
            <a:off x="0" y="1"/>
            <a:ext cx="9162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-123110"/>
            <a:ext cx="914400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sz="14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860" y="1"/>
            <a:ext cx="9143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264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/>
          <a:stretch/>
        </p:blipFill>
        <p:spPr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0" y="504173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erformances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2109635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207581"/>
            <a:ext cx="9891407" cy="706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-3048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-462381" y="1260"/>
            <a:ext cx="10305990" cy="685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462381" y="714375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10293731" cy="68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-240859" y="361950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44"/>
            <a:ext cx="9172929" cy="66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13334"/>
            <a:ext cx="917293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1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" y="0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724400" y="609600"/>
            <a:ext cx="739140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500" y="4965735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1146321" y="3091527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65668" y="448599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78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614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3118981" y="468466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0" y="-2463"/>
            <a:ext cx="9151790" cy="68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0" y="29527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0" y="-13192"/>
            <a:ext cx="9247229" cy="68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66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" y="737726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00787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2"/>
            <a:ext cx="9143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9229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-405375" y="8883"/>
            <a:ext cx="10279963" cy="6840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-405375" y="314325"/>
            <a:ext cx="10279963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08691" y="0"/>
            <a:ext cx="103077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>
          <a:blip r:embed="rId3"/>
          <a:srcRect/>
          <a:stretch/>
        </p:blipFill>
        <p:spPr>
          <a:xfrm>
            <a:off x="-1" y="0"/>
            <a:ext cx="9221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0" y="0"/>
            <a:ext cx="9144000" cy="5884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5308783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461 Education &amp;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sz="1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2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800" b="0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89" y="-306"/>
            <a:ext cx="9228577" cy="692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205740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9144001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85" y="5103"/>
            <a:ext cx="9214169" cy="69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342900" y="1752600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6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0" y="533400"/>
            <a:ext cx="9144000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4035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-3048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838202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3341"/>
            <a:ext cx="9219925" cy="691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0" y="507303"/>
            <a:ext cx="9144000" cy="63506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243063-BE61-4A03-8A5F-B8556896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039" y="60960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1,644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otal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tudents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-2495551" y="-2266950"/>
            <a:ext cx="14690771" cy="977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-438150" y="5393234"/>
            <a:ext cx="1068705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141</Words>
  <Application>Microsoft Office PowerPoint</Application>
  <PresentationFormat>On-screen Show (4:3)</PresentationFormat>
  <Paragraphs>41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Adobe Garamond Pro Bold</vt:lpstr>
      <vt:lpstr>Calibri</vt:lpstr>
      <vt:lpstr>Arial</vt:lpstr>
      <vt:lpstr>EB Garamond</vt:lpstr>
      <vt:lpstr>Office Theme</vt:lpstr>
      <vt:lpstr>5_Office Theme</vt:lpstr>
      <vt:lpstr>PowerPoint Presentation</vt:lpstr>
      <vt:lpstr>614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38</cp:revision>
  <cp:lastPrinted>2023-10-17T14:44:34Z</cp:lastPrinted>
  <dcterms:modified xsi:type="dcterms:W3CDTF">2024-10-03T20:26:50Z</dcterms:modified>
</cp:coreProperties>
</file>