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4"/>
  </p:notesMasterIdLst>
  <p:handoutMasterIdLst>
    <p:handoutMasterId r:id="rId45"/>
  </p:handoutMasterIdLst>
  <p:sldIdLst>
    <p:sldId id="256" r:id="rId3"/>
    <p:sldId id="257" r:id="rId4"/>
    <p:sldId id="258" r:id="rId5"/>
    <p:sldId id="259" r:id="rId6"/>
    <p:sldId id="260" r:id="rId7"/>
    <p:sldId id="261" r:id="rId8"/>
    <p:sldId id="29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96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12192000" cy="6858000"/>
  <p:notesSz cx="7010400" cy="9296400"/>
  <p:embeddedFontLst>
    <p:embeddedFont>
      <p:font typeface="Adobe Garamond Pro Bold" panose="02020702060506020403" pitchFamily="18" charset="0"/>
      <p:bold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EB Garamond" panose="000005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9392"/>
    <a:srgbClr val="A0A09F"/>
    <a:srgbClr val="A69A74"/>
    <a:srgbClr val="B6CDDD"/>
    <a:srgbClr val="C7D1EC"/>
    <a:srgbClr val="EAE3D1"/>
    <a:srgbClr val="6892BA"/>
    <a:srgbClr val="C3D6E4"/>
    <a:srgbClr val="015289"/>
    <a:srgbClr val="E2D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1494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98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934CBC-7F39-4F31-90EF-6DCB38B72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9D379-DC5F-4C0F-8557-EB8DACD5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AF7519-ACFE-4393-BDBE-01445390B13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9C3E-BC19-4025-8772-52CF91E9B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9344-0ED7-4103-8CD8-0B32A36720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3FDD00-F67D-44B7-A09A-8D72BC07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6" name="Google Shape;236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1" name="Google Shape;251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6" name="Google Shape;2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9" name="Google Shape;269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9" name="Google Shape;2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Talk about what students get to do on campus…</a:t>
            </a:r>
            <a:endParaRPr/>
          </a:p>
          <a:p>
            <a:pPr marL="0" indent="0"/>
            <a:r>
              <a:rPr lang="en-US"/>
              <a:t>	Most important: Worship in chapel twice (to 3x a day!!!)</a:t>
            </a:r>
            <a:endParaRPr/>
          </a:p>
          <a:p>
            <a:pPr marL="0" indent="0"/>
            <a:r>
              <a:rPr lang="en-US"/>
              <a:t>	God’s Word is the center of our campus in class and out.</a:t>
            </a:r>
            <a:endParaRPr/>
          </a:p>
        </p:txBody>
      </p:sp>
      <p:sp>
        <p:nvSpPr>
          <p:cNvPr id="302" name="Google Shape;302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23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2" name="Google Shape;3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5" name="Google Shape;3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0" name="Google Shape;3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5" name="Google Shape;3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7" name="Google Shape;36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9" name="Google Shape;3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5" name="Google Shape;38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1" name="Google Shape;39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7" name="Google Shape;3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I wanted to be in the ministry, and the place to go was Martin Luther College.</a:t>
            </a:r>
            <a:endParaRPr/>
          </a:p>
        </p:txBody>
      </p:sp>
      <p:sp>
        <p:nvSpPr>
          <p:cNvPr id="403" name="Google Shape;403;p4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41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 rotWithShape="1">
          <a:blip r:embed="rId3"/>
          <a:srcRect l="198" t="29997" r="-198" b="14695"/>
          <a:stretch/>
        </p:blipFill>
        <p:spPr>
          <a:xfrm>
            <a:off x="-182880" y="-1"/>
            <a:ext cx="1239948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/>
        </p:nvSpPr>
        <p:spPr>
          <a:xfrm>
            <a:off x="-182880" y="-1"/>
            <a:ext cx="12374880" cy="1292621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SzPts val="4800"/>
            </a:pPr>
            <a:endParaRPr lang="en-US" sz="16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NCAA Division 3</a:t>
            </a:r>
            <a:endParaRPr lang="en-US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dirty="0">
              <a:solidFill>
                <a:schemeClr val="bg1"/>
              </a:solidFill>
              <a:ea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4AE5B-0551-449B-94CC-743047D00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5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61CE0E-B979-4295-A479-C8E6D898FDA9}"/>
              </a:ext>
            </a:extLst>
          </p:cNvPr>
          <p:cNvSpPr txBox="1"/>
          <p:nvPr/>
        </p:nvSpPr>
        <p:spPr>
          <a:xfrm>
            <a:off x="0" y="6027003"/>
            <a:ext cx="12191999" cy="830997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18 Intercollegiate Sports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 rotWithShape="1">
          <a:blip r:embed="rId3"/>
          <a:srcRect l="5801" b="20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/>
          <p:nvPr/>
        </p:nvSpPr>
        <p:spPr>
          <a:xfrm>
            <a:off x="1524000" y="504174"/>
            <a:ext cx="9677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Dramatic Performances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>
          <a:blip r:embed="rId3"/>
          <a:srcRect/>
          <a:stretch/>
        </p:blipFill>
        <p:spPr>
          <a:xfrm>
            <a:off x="3633636" y="-19050"/>
            <a:ext cx="4924729" cy="687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37"/>
          <a:stretch/>
        </p:blipFill>
        <p:spPr>
          <a:xfrm>
            <a:off x="1" y="-1"/>
            <a:ext cx="1218955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 txBox="1"/>
          <p:nvPr/>
        </p:nvSpPr>
        <p:spPr>
          <a:xfrm>
            <a:off x="1219200" y="76200"/>
            <a:ext cx="9753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5,000+ </a:t>
            </a:r>
            <a:endParaRPr sz="4800" b="1" dirty="0">
              <a:latin typeface="Adobe Garamond Pro Bold" panose="02020702060506020403" pitchFamily="18" charset="0"/>
            </a:endParaRPr>
          </a:p>
          <a:p>
            <a:pPr algn="ctr">
              <a:buSzPts val="3600"/>
            </a:pPr>
            <a:r>
              <a:rPr lang="en-US" sz="4800" b="1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Attend Children’s Theatre!</a:t>
            </a:r>
            <a:endParaRPr sz="4800" b="1" dirty="0">
              <a:latin typeface="Adobe Garamond Pro Bold" panose="020207020605060204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8"/>
          <p:cNvPicPr preferRelativeResize="0"/>
          <p:nvPr/>
        </p:nvPicPr>
        <p:blipFill rotWithShape="1">
          <a:blip r:embed="rId3"/>
          <a:srcRect t="15549"/>
          <a:stretch/>
        </p:blipFill>
        <p:spPr>
          <a:xfrm>
            <a:off x="-13802" y="0"/>
            <a:ext cx="12205802" cy="685674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/>
          <p:nvPr/>
        </p:nvSpPr>
        <p:spPr>
          <a:xfrm>
            <a:off x="0" y="714376"/>
            <a:ext cx="12122331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Choirs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11" b="4985"/>
          <a:stretch/>
        </p:blipFill>
        <p:spPr>
          <a:xfrm>
            <a:off x="0" y="-1"/>
            <a:ext cx="1220788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7;p38">
            <a:extLst>
              <a:ext uri="{FF2B5EF4-FFF2-40B4-BE49-F238E27FC236}">
                <a16:creationId xmlns:a16="http://schemas.microsoft.com/office/drawing/2014/main" id="{B2495431-1CB9-4173-9531-05BE027A8CD9}"/>
              </a:ext>
            </a:extLst>
          </p:cNvPr>
          <p:cNvSpPr txBox="1"/>
          <p:nvPr/>
        </p:nvSpPr>
        <p:spPr>
          <a:xfrm>
            <a:off x="0" y="0"/>
            <a:ext cx="12207889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Handbell Choir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pic>
        <p:nvPicPr>
          <p:cNvPr id="259" name="Google Shape;259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" b="22115"/>
          <a:stretch/>
        </p:blipFill>
        <p:spPr>
          <a:xfrm>
            <a:off x="0" y="13336"/>
            <a:ext cx="12191999" cy="683133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0"/>
          <p:cNvSpPr txBox="1"/>
          <p:nvPr/>
        </p:nvSpPr>
        <p:spPr>
          <a:xfrm>
            <a:off x="0" y="4626"/>
            <a:ext cx="12192000" cy="1292621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endParaRPr lang="en-US" sz="16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Touring Wind Symphony</a:t>
            </a:r>
          </a:p>
          <a:p>
            <a:pPr algn="ctr">
              <a:buSzPts val="4800"/>
            </a:pP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042" y="0"/>
            <a:ext cx="91289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079" y="1"/>
            <a:ext cx="91139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2"/>
          <p:cNvSpPr txBox="1"/>
          <p:nvPr/>
        </p:nvSpPr>
        <p:spPr>
          <a:xfrm>
            <a:off x="7666779" y="600891"/>
            <a:ext cx="417575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Early Childhood</a:t>
            </a:r>
            <a:endParaRPr dirty="0"/>
          </a:p>
          <a:p>
            <a:pPr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Learning Center</a:t>
            </a:r>
            <a:endParaRPr dirty="0"/>
          </a:p>
        </p:txBody>
      </p:sp>
      <p:pic>
        <p:nvPicPr>
          <p:cNvPr id="274" name="Google Shape;274;p4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1361" y="5044112"/>
            <a:ext cx="2438400" cy="168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636">
            <a:off x="3310822" y="2122638"/>
            <a:ext cx="3207536" cy="42761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6" name="Google Shape;276;p4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70595">
            <a:off x="471670" y="466500"/>
            <a:ext cx="3065433" cy="284638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5;p33">
            <a:extLst>
              <a:ext uri="{FF2B5EF4-FFF2-40B4-BE49-F238E27FC236}">
                <a16:creationId xmlns:a16="http://schemas.microsoft.com/office/drawing/2014/main" id="{0BC1FC51-6944-4E87-A6E4-E98352608133}"/>
              </a:ext>
            </a:extLst>
          </p:cNvPr>
          <p:cNvSpPr txBox="1"/>
          <p:nvPr/>
        </p:nvSpPr>
        <p:spPr>
          <a:xfrm>
            <a:off x="0" y="-9785"/>
            <a:ext cx="12192000" cy="6901849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1050" dirty="0">
              <a:solidFill>
                <a:schemeClr val="bg1"/>
              </a:solidFill>
              <a:ea typeface="EB Garamond"/>
            </a:endParaRPr>
          </a:p>
        </p:txBody>
      </p:sp>
      <p:pic>
        <p:nvPicPr>
          <p:cNvPr id="281" name="Google Shape;281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190"/>
          <a:stretch/>
        </p:blipFill>
        <p:spPr>
          <a:xfrm>
            <a:off x="2081348" y="-9785"/>
            <a:ext cx="8029303" cy="6867785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  <a:effectLst>
            <a:softEdge rad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C7A856-7980-40D4-8ACB-C6940F7A03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E40379-2B9C-491B-BA61-0F664B574261}"/>
              </a:ext>
            </a:extLst>
          </p:cNvPr>
          <p:cNvSpPr/>
          <p:nvPr/>
        </p:nvSpPr>
        <p:spPr>
          <a:xfrm>
            <a:off x="1609594" y="39144"/>
            <a:ext cx="9058405" cy="67938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1902130" y="274638"/>
            <a:ext cx="2461364" cy="395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614 Students on Campus</a:t>
            </a:r>
            <a:endParaRPr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FED4A-CC8C-4968-84EA-67248A31A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3" r="18767"/>
          <a:stretch/>
        </p:blipFill>
        <p:spPr>
          <a:xfrm>
            <a:off x="4642982" y="468467"/>
            <a:ext cx="5567819" cy="6083905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447DBE-3461-421F-B601-CACF8B070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707699"/>
            <a:ext cx="2628900" cy="167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87" b="13090"/>
          <a:stretch/>
        </p:blipFill>
        <p:spPr>
          <a:xfrm>
            <a:off x="0" y="-1"/>
            <a:ext cx="1220353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4"/>
          <p:cNvSpPr txBox="1"/>
          <p:nvPr/>
        </p:nvSpPr>
        <p:spPr>
          <a:xfrm>
            <a:off x="0" y="5560385"/>
            <a:ext cx="12192000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0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Hands-On Learning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4" t="17143" b="7771"/>
          <a:stretch/>
        </p:blipFill>
        <p:spPr>
          <a:xfrm>
            <a:off x="7961" y="-1"/>
            <a:ext cx="12184785" cy="690701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/>
          <p:nvPr/>
        </p:nvSpPr>
        <p:spPr>
          <a:xfrm>
            <a:off x="7962" y="295275"/>
            <a:ext cx="12184038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Active Student Groups</a:t>
            </a:r>
            <a:endParaRPr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13" b="11956"/>
          <a:stretch/>
        </p:blipFill>
        <p:spPr>
          <a:xfrm>
            <a:off x="1" y="-1"/>
            <a:ext cx="1220333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7"/>
          <p:cNvPicPr preferRelativeResize="0"/>
          <p:nvPr/>
        </p:nvPicPr>
        <p:blipFill rotWithShape="1">
          <a:blip r:embed="rId3">
            <a:alphaModFix/>
          </a:blip>
          <a:srcRect t="18691" b="6205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7"/>
          <p:cNvSpPr txBox="1"/>
          <p:nvPr/>
        </p:nvSpPr>
        <p:spPr>
          <a:xfrm>
            <a:off x="1515293" y="528720"/>
            <a:ext cx="8915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0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Daily Worship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312" name="Google Shape;312;p48"/>
          <p:cNvPicPr preferRelativeResize="0"/>
          <p:nvPr/>
        </p:nvPicPr>
        <p:blipFill rotWithShape="1">
          <a:blip r:embed="rId3">
            <a:alphaModFix/>
          </a:blip>
          <a:srcRect t="7148" b="10050"/>
          <a:stretch/>
        </p:blipFill>
        <p:spPr>
          <a:xfrm>
            <a:off x="0" y="0"/>
            <a:ext cx="1217228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31" y="134983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9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28" b="70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9"/>
          <p:cNvSpPr txBox="1"/>
          <p:nvPr/>
        </p:nvSpPr>
        <p:spPr>
          <a:xfrm>
            <a:off x="0" y="228603"/>
            <a:ext cx="12191999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Homecoming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331" name="Google Shape;331;p51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332" name="Google Shape;332;p51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23" b="12107"/>
          <a:stretch/>
        </p:blipFill>
        <p:spPr>
          <a:xfrm>
            <a:off x="0" y="0"/>
            <a:ext cx="122458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0"/>
          <p:cNvPicPr preferRelativeResize="0"/>
          <p:nvPr/>
        </p:nvPicPr>
        <p:blipFill rotWithShape="1">
          <a:blip r:embed="rId3"/>
          <a:srcRect t="15377"/>
          <a:stretch/>
        </p:blipFill>
        <p:spPr>
          <a:xfrm>
            <a:off x="0" y="0"/>
            <a:ext cx="121798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0"/>
          <p:cNvSpPr txBox="1"/>
          <p:nvPr/>
        </p:nvSpPr>
        <p:spPr>
          <a:xfrm>
            <a:off x="12170" y="314325"/>
            <a:ext cx="12167660" cy="707886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000"/>
            </a:pPr>
            <a:r>
              <a:rPr lang="en-US" sz="40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Winter Carnival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512D-4D75-4E0B-B17D-18C1A58A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CAD1E-720C-4640-83D0-1592EE698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841C-5A75-4A84-AF3C-500A15024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3" b="67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2"/>
          <p:cNvPicPr preferRelativeResize="0"/>
          <p:nvPr/>
        </p:nvPicPr>
        <p:blipFill rotWithShape="1">
          <a:blip r:embed="rId3">
            <a:alphaModFix/>
          </a:blip>
          <a:srcRect l="-7" t="1537" r="7" b="22826"/>
          <a:stretch/>
        </p:blipFill>
        <p:spPr>
          <a:xfrm>
            <a:off x="0" y="1"/>
            <a:ext cx="1219115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5;p33">
            <a:extLst>
              <a:ext uri="{FF2B5EF4-FFF2-40B4-BE49-F238E27FC236}">
                <a16:creationId xmlns:a16="http://schemas.microsoft.com/office/drawing/2014/main" id="{CE4C71BF-D5F6-4EC6-B637-525056E0C190}"/>
              </a:ext>
            </a:extLst>
          </p:cNvPr>
          <p:cNvSpPr txBox="1"/>
          <p:nvPr/>
        </p:nvSpPr>
        <p:spPr>
          <a:xfrm>
            <a:off x="0" y="-66932"/>
            <a:ext cx="12192000" cy="6924932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60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461 Education &amp; </a:t>
            </a:r>
            <a:b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Staff Ministry Students</a:t>
            </a:r>
            <a:endParaRPr lang="en-US" b="1" dirty="0"/>
          </a:p>
        </p:txBody>
      </p:sp>
      <p:pic>
        <p:nvPicPr>
          <p:cNvPr id="176" name="Google Shape;176;p27"/>
          <p:cNvPicPr preferRelativeResize="0"/>
          <p:nvPr/>
        </p:nvPicPr>
        <p:blipFill rotWithShape="1">
          <a:blip r:embed="rId3"/>
          <a:srcRect l="-3" t="3439" r="157"/>
          <a:stretch/>
        </p:blipFill>
        <p:spPr>
          <a:xfrm>
            <a:off x="2069911" y="-66932"/>
            <a:ext cx="7852012" cy="5052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508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508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508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508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7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10EB0-EF94-420F-ABA6-61BBB9E99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8" t="8849" b="1809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3628" y="-19105"/>
            <a:ext cx="9158372" cy="68771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D318D8-B30A-44AD-8695-EF0AE07E5C39}"/>
              </a:ext>
            </a:extLst>
          </p:cNvPr>
          <p:cNvSpPr/>
          <p:nvPr/>
        </p:nvSpPr>
        <p:spPr>
          <a:xfrm>
            <a:off x="1" y="0"/>
            <a:ext cx="3033628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0" name="Google Shape;370;p58"/>
          <p:cNvSpPr txBox="1"/>
          <p:nvPr/>
        </p:nvSpPr>
        <p:spPr>
          <a:xfrm>
            <a:off x="148045" y="1236617"/>
            <a:ext cx="2690949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buSzPts val="4000"/>
            </a:pPr>
            <a:r>
              <a:rPr lang="en-US" sz="40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We love welcoming </a:t>
            </a:r>
          </a:p>
          <a:p>
            <a:pPr algn="ctr">
              <a:lnSpc>
                <a:spcPct val="150000"/>
              </a:lnSpc>
              <a:buSzPts val="4000"/>
            </a:pPr>
            <a:r>
              <a:rPr lang="en-US" sz="40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high school visitors</a:t>
            </a:r>
            <a:endParaRPr sz="4000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62" b="12895"/>
          <a:stretch/>
        </p:blipFill>
        <p:spPr>
          <a:xfrm>
            <a:off x="0" y="0"/>
            <a:ext cx="1218649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9"/>
          <p:cNvSpPr txBox="1"/>
          <p:nvPr/>
        </p:nvSpPr>
        <p:spPr>
          <a:xfrm>
            <a:off x="1521246" y="1595845"/>
            <a:ext cx="9144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Elementary school groups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0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49" b="3334"/>
          <a:stretch/>
        </p:blipFill>
        <p:spPr>
          <a:xfrm>
            <a:off x="0" y="0"/>
            <a:ext cx="121890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0"/>
          <p:cNvSpPr txBox="1"/>
          <p:nvPr/>
        </p:nvSpPr>
        <p:spPr>
          <a:xfrm>
            <a:off x="0" y="327667"/>
            <a:ext cx="12189095" cy="830956"/>
          </a:xfrm>
          <a:prstGeom prst="rect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55000">
                <a:schemeClr val="bg1"/>
              </a:gs>
              <a:gs pos="100000">
                <a:schemeClr val="bg1">
                  <a:alpha val="43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Reunion Groups</a:t>
            </a:r>
            <a:endParaRPr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2" b="20048"/>
          <a:stretch/>
        </p:blipFill>
        <p:spPr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1"/>
          <p:cNvSpPr txBox="1"/>
          <p:nvPr/>
        </p:nvSpPr>
        <p:spPr>
          <a:xfrm>
            <a:off x="783771" y="1752600"/>
            <a:ext cx="561702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4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Families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127" b="9309"/>
          <a:stretch/>
        </p:blipFill>
        <p:spPr>
          <a:xfrm>
            <a:off x="-12056" y="0"/>
            <a:ext cx="122040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2"/>
          <p:cNvSpPr txBox="1"/>
          <p:nvPr/>
        </p:nvSpPr>
        <p:spPr>
          <a:xfrm>
            <a:off x="-12056" y="350521"/>
            <a:ext cx="12265016" cy="769441"/>
          </a:xfrm>
          <a:prstGeom prst="rect">
            <a:avLst/>
          </a:prstGeom>
          <a:gradFill>
            <a:gsLst>
              <a:gs pos="0">
                <a:schemeClr val="bg1">
                  <a:alpha val="61000"/>
                </a:schemeClr>
              </a:gs>
              <a:gs pos="55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Come see us anytime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85"/>
          <a:stretch/>
        </p:blipFill>
        <p:spPr>
          <a:xfrm>
            <a:off x="7083189" y="0"/>
            <a:ext cx="51088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1219200" y="1676400"/>
            <a:ext cx="4724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153 </a:t>
            </a:r>
            <a:endParaRPr sz="4800" dirty="0"/>
          </a:p>
          <a:p>
            <a:pPr algn="ctr">
              <a:buSzPts val="4800"/>
            </a:pPr>
            <a:r>
              <a:rPr lang="en-US" sz="4800" b="1" dirty="0" err="1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Preseminary</a:t>
            </a: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4800" dirty="0"/>
          </a:p>
          <a:p>
            <a:pPr algn="ctr">
              <a:buSzPts val="48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Students</a:t>
            </a:r>
            <a:endParaRPr sz="4800" b="1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77" b="11525"/>
          <a:stretch/>
        </p:blipFill>
        <p:spPr>
          <a:xfrm>
            <a:off x="-49350" y="1"/>
            <a:ext cx="12241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ctrTitle"/>
          </p:nvPr>
        </p:nvSpPr>
        <p:spPr>
          <a:xfrm>
            <a:off x="2209800" y="2130432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406" name="Google Shape;406;p64"/>
          <p:cNvSpPr txBox="1"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pic>
        <p:nvPicPr>
          <p:cNvPr id="407" name="Google Shape;407;p64" descr="C:\Users\starrrd\Downloads\mlc_logo_4col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3" y="838203"/>
            <a:ext cx="8382003" cy="4897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3D0D4D-08A7-4857-80FD-C3AEC66174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" name="Google Shape;189;p29"/>
          <p:cNvPicPr preferRelativeResize="0"/>
          <p:nvPr/>
        </p:nvPicPr>
        <p:blipFill>
          <a:blip r:embed="rId3"/>
          <a:srcRect/>
          <a:stretch/>
        </p:blipFill>
        <p:spPr>
          <a:xfrm>
            <a:off x="1524002" y="3343"/>
            <a:ext cx="9143998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5;p33">
            <a:extLst>
              <a:ext uri="{FF2B5EF4-FFF2-40B4-BE49-F238E27FC236}">
                <a16:creationId xmlns:a16="http://schemas.microsoft.com/office/drawing/2014/main" id="{46F19327-776C-4576-9ACF-7DF3CA0F069F}"/>
              </a:ext>
            </a:extLst>
          </p:cNvPr>
          <p:cNvSpPr txBox="1"/>
          <p:nvPr/>
        </p:nvSpPr>
        <p:spPr>
          <a:xfrm>
            <a:off x="0" y="0"/>
            <a:ext cx="12192000" cy="7201931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1,017 Continuing Education Students</a:t>
            </a: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16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 rotWithShape="1">
          <a:blip r:embed="rId3"/>
          <a:srcRect l="5556" r="5556" b="7397"/>
          <a:stretch/>
        </p:blipFill>
        <p:spPr>
          <a:xfrm>
            <a:off x="1682086" y="1071348"/>
            <a:ext cx="8827827" cy="6130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9FAC6B-9E91-494B-81A1-8C06A59DD2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43063-BE61-4A03-8A5F-B8556896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1670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42" b="12906"/>
          <a:stretch/>
        </p:blipFill>
        <p:spPr>
          <a:xfrm>
            <a:off x="0" y="1"/>
            <a:ext cx="1224886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/>
        </p:nvSpPr>
        <p:spPr>
          <a:xfrm>
            <a:off x="1539039" y="609603"/>
            <a:ext cx="91139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1,644 Total Students Served</a:t>
            </a:r>
            <a:endParaRPr dirty="0"/>
          </a:p>
        </p:txBody>
      </p:sp>
      <p:pic>
        <p:nvPicPr>
          <p:cNvPr id="203" name="Google Shape;203;p3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5737" y="5098024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 rotWithShape="1">
          <a:blip r:embed="rId3"/>
          <a:srcRect l="14228" t="26352" r="13091" b="12489"/>
          <a:stretch/>
        </p:blipFill>
        <p:spPr>
          <a:xfrm>
            <a:off x="0" y="-39022"/>
            <a:ext cx="12313921" cy="689702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0" y="5393235"/>
            <a:ext cx="12313920" cy="769441"/>
          </a:xfrm>
          <a:prstGeom prst="rect">
            <a:avLst/>
          </a:prstGeom>
          <a:gradFill>
            <a:gsLst>
              <a:gs pos="0">
                <a:schemeClr val="tx1">
                  <a:alpha val="29000"/>
                </a:schemeClr>
              </a:gs>
              <a:gs pos="55000">
                <a:schemeClr val="tx1"/>
              </a:gs>
              <a:gs pos="100000">
                <a:schemeClr val="tx1">
                  <a:alpha val="31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6 Countries &amp; 27 States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141</Words>
  <Application>Microsoft Office PowerPoint</Application>
  <PresentationFormat>Widescreen</PresentationFormat>
  <Paragraphs>64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Adobe Garamond Pro Bold</vt:lpstr>
      <vt:lpstr>Calibri</vt:lpstr>
      <vt:lpstr>EB Garamond</vt:lpstr>
      <vt:lpstr>Arial</vt:lpstr>
      <vt:lpstr>Office Theme</vt:lpstr>
      <vt:lpstr>5_Office Theme</vt:lpstr>
      <vt:lpstr>PowerPoint Presentation</vt:lpstr>
      <vt:lpstr>614 Students on Campus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fischevk</dc:creator>
  <cp:lastModifiedBy>fischevk</cp:lastModifiedBy>
  <cp:revision>53</cp:revision>
  <cp:lastPrinted>2023-10-17T14:44:34Z</cp:lastPrinted>
  <dcterms:modified xsi:type="dcterms:W3CDTF">2024-10-03T22:12:37Z</dcterms:modified>
</cp:coreProperties>
</file>