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9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7010400" cy="9296400"/>
  <p:embeddedFontLst>
    <p:embeddedFont>
      <p:font typeface="Adobe Garamond Pro Bold" panose="02020702060506020403" pitchFamily="18" charset="0"/>
      <p:bold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EB Garamond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3D0"/>
    <a:srgbClr val="4B5C64"/>
    <a:srgbClr val="839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65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27"/>
            <a:ext cx="12191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63" y="-749030"/>
            <a:ext cx="12191999" cy="8697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729893"/>
            <a:ext cx="12192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16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3345"/>
            <a:ext cx="12192000" cy="86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1524000" y="685801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Performances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01AB64-6EE8-477A-8B15-324E7B3CC9C3}"/>
              </a:ext>
            </a:extLst>
          </p:cNvPr>
          <p:cNvSpPr txBox="1"/>
          <p:nvPr/>
        </p:nvSpPr>
        <p:spPr>
          <a:xfrm>
            <a:off x="-56367" y="-100208"/>
            <a:ext cx="12248367" cy="696447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096" y="-19050"/>
            <a:ext cx="4939808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764" y="-1808679"/>
            <a:ext cx="12708439" cy="907783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12192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dirty="0">
              <a:latin typeface="Adobe Garamond Pro Bold" panose="02020702060506020403" pitchFamily="18" charset="0"/>
            </a:endParaRPr>
          </a:p>
          <a:p>
            <a:pPr algn="ctr">
              <a:buSzPts val="36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dirty="0"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-704922"/>
            <a:ext cx="12195275" cy="811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0" y="714376"/>
            <a:ext cx="1219200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41" y="0"/>
            <a:ext cx="12197441" cy="81181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0" y="723760"/>
            <a:ext cx="1219200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3318"/>
            <a:ext cx="12192000" cy="87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315937"/>
            <a:ext cx="1219200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algn="ctr">
              <a:buSzPts val="4800"/>
            </a:pP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086" y="-127521"/>
            <a:ext cx="11303914" cy="850591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6631048" y="457598"/>
            <a:ext cx="790342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dirty="0"/>
          </a:p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dirty="0"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5159" y="5162409"/>
            <a:ext cx="2015641" cy="13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2217900" y="2952073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785817" y="391913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44630"/>
            <a:ext cx="12192000" cy="9157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3952"/>
            <a:ext cx="12213574" cy="922249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12213574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6B781-4C40-4003-8C5B-3198BF62CA3A}"/>
              </a:ext>
            </a:extLst>
          </p:cNvPr>
          <p:cNvSpPr/>
          <p:nvPr/>
        </p:nvSpPr>
        <p:spPr>
          <a:xfrm>
            <a:off x="0" y="-190500"/>
            <a:ext cx="12192000" cy="7477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" name="Google Shape;169;p26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/>
          <a:stretch/>
        </p:blipFill>
        <p:spPr>
          <a:xfrm>
            <a:off x="1543050" y="9524"/>
            <a:ext cx="912495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9061"/>
            <a:ext cx="12260762" cy="919104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-1" y="295275"/>
            <a:ext cx="12260761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85"/>
            <a:ext cx="12209407" cy="907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990047"/>
            <a:ext cx="12192000" cy="91314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0" y="257504"/>
            <a:ext cx="121919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7682"/>
            <a:ext cx="12465065" cy="84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89" y="27409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21903"/>
            <a:ext cx="12365233" cy="927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3"/>
            <a:ext cx="12365233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7353"/>
            <a:ext cx="12370153" cy="8249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-90746"/>
            <a:ext cx="12376142" cy="823482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0" y="314325"/>
            <a:ext cx="12376142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1253662"/>
            <a:ext cx="12191999" cy="81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B283E-59F1-48E8-8464-FB6638DC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456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2190A-6CE3-462C-B46A-06D863B02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0608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7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B249F6-14FA-4B15-9247-BB8EAAEE9B04}"/>
              </a:ext>
            </a:extLst>
          </p:cNvPr>
          <p:cNvSpPr/>
          <p:nvPr/>
        </p:nvSpPr>
        <p:spPr>
          <a:xfrm>
            <a:off x="0" y="-56366"/>
            <a:ext cx="4506216" cy="698952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7000">
                <a:srgbClr val="C00000"/>
              </a:gs>
              <a:gs pos="100000">
                <a:srgbClr val="C00000"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Google Shape;177;p27"/>
          <p:cNvSpPr txBox="1"/>
          <p:nvPr/>
        </p:nvSpPr>
        <p:spPr>
          <a:xfrm>
            <a:off x="296028" y="902168"/>
            <a:ext cx="336815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426 Education &amp; </a:t>
            </a:r>
            <a:b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4B4C69-8F1A-4F06-BA16-C833BFA1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54F67-F26F-458E-B7F0-CDA9A689E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EE79E-10F9-42EB-B76B-AC0711BEF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69973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19695"/>
            <a:ext cx="12219466" cy="917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C44FFF-3AF9-42C1-9040-390D8FF9CA42}"/>
              </a:ext>
            </a:extLst>
          </p:cNvPr>
          <p:cNvSpPr/>
          <p:nvPr/>
        </p:nvSpPr>
        <p:spPr>
          <a:xfrm>
            <a:off x="0" y="5267325"/>
            <a:ext cx="12219466" cy="159067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Google Shape;370;p58"/>
          <p:cNvSpPr txBox="1"/>
          <p:nvPr/>
        </p:nvSpPr>
        <p:spPr>
          <a:xfrm>
            <a:off x="152400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algn="ctr">
              <a:buSzPts val="40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visitors!</a:t>
            </a:r>
            <a:endParaRPr sz="4800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5927"/>
            <a:ext cx="12192000" cy="883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1202204"/>
            <a:ext cx="1219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groups!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43001"/>
            <a:ext cx="1219200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12262169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Groups!</a:t>
            </a:r>
            <a:endParaRPr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915508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965657" y="1637595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Families!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" y="-2210341"/>
            <a:ext cx="12185591" cy="1013491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6408" y="533401"/>
            <a:ext cx="12185591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anytime!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43003"/>
            <a:ext cx="12192000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189" y="-645354"/>
            <a:ext cx="5108811" cy="76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31C7E3-EB96-4F64-9737-B8ABC16A64A1}"/>
              </a:ext>
            </a:extLst>
          </p:cNvPr>
          <p:cNvSpPr/>
          <p:nvPr/>
        </p:nvSpPr>
        <p:spPr>
          <a:xfrm>
            <a:off x="0" y="0"/>
            <a:ext cx="708318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66000">
                <a:srgbClr val="C00000"/>
              </a:gs>
              <a:gs pos="100000">
                <a:srgbClr val="C0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Google Shape;184;p28"/>
          <p:cNvSpPr txBox="1"/>
          <p:nvPr/>
        </p:nvSpPr>
        <p:spPr>
          <a:xfrm>
            <a:off x="-1" y="1832043"/>
            <a:ext cx="708318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dirty="0">
              <a:solidFill>
                <a:schemeClr val="bg1"/>
              </a:solidFill>
            </a:endParaRPr>
          </a:p>
          <a:p>
            <a:pPr algn="ctr">
              <a:buSzPts val="4800"/>
            </a:pPr>
            <a:r>
              <a:rPr lang="en-US" sz="4800" b="1" dirty="0" err="1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dirty="0">
              <a:solidFill>
                <a:schemeClr val="bg1"/>
              </a:solidFill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2209800" y="213043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3" y="838203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D6241C-36C6-4FE8-9FC0-6785617EDF72}"/>
              </a:ext>
            </a:extLst>
          </p:cNvPr>
          <p:cNvSpPr/>
          <p:nvPr/>
        </p:nvSpPr>
        <p:spPr>
          <a:xfrm>
            <a:off x="0" y="0"/>
            <a:ext cx="12192000" cy="69149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1524001" y="3341"/>
            <a:ext cx="9219925" cy="691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6D4638-BE55-487B-AD11-BF297DC923B2}"/>
              </a:ext>
            </a:extLst>
          </p:cNvPr>
          <p:cNvSpPr/>
          <p:nvPr/>
        </p:nvSpPr>
        <p:spPr>
          <a:xfrm>
            <a:off x="0" y="-63626"/>
            <a:ext cx="12192000" cy="6934152"/>
          </a:xfrm>
          <a:prstGeom prst="rect">
            <a:avLst/>
          </a:prstGeom>
          <a:solidFill>
            <a:srgbClr val="839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-9604"/>
            <a:ext cx="9219926" cy="693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1752600" y="228600"/>
            <a:ext cx="880263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1,145 Continuing Education Students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74" y="-544121"/>
            <a:ext cx="12220274" cy="911313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39039" y="39559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1,724 Total Students Served</a:t>
            </a:r>
            <a:endParaRPr dirty="0"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3577" y="508751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541633" y="-3171517"/>
            <a:ext cx="17275265" cy="11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0" y="5403067"/>
            <a:ext cx="12427974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 Countries &amp; 27 States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73540"/>
            <a:ext cx="12192000" cy="914209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704853"/>
            <a:ext cx="12192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142</Words>
  <Application>Microsoft Office PowerPoint</Application>
  <PresentationFormat>Widescreen</PresentationFormat>
  <Paragraphs>39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Adobe Garamond Pro Bold</vt:lpstr>
      <vt:lpstr>Calibri</vt:lpstr>
      <vt:lpstr>EB Garamond</vt:lpstr>
      <vt:lpstr>Arial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41</cp:revision>
  <cp:lastPrinted>2023-10-17T14:44:34Z</cp:lastPrinted>
  <dcterms:modified xsi:type="dcterms:W3CDTF">2024-05-07T18:12:55Z</dcterms:modified>
</cp:coreProperties>
</file>