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3"/>
  </p:notesMasterIdLst>
  <p:handoutMasterIdLst>
    <p:handoutMasterId r:id="rId44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96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6858000" type="screen4x3"/>
  <p:notesSz cx="7010400" cy="9296400"/>
  <p:embeddedFontLst>
    <p:embeddedFont>
      <p:font typeface="Adobe Garamond Pro Bold" panose="02020702060506020403" pitchFamily="18" charset="0"/>
      <p:bold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EB Garamond" panose="000005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203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99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934CBC-7F39-4F31-90EF-6DCB38B72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9D379-DC5F-4C0F-8557-EB8DACD5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AF7519-ACFE-4393-BDBE-01445390B13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9C3E-BC19-4025-8772-52CF91E9B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9344-0ED7-4103-8CD8-0B32A36720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3FDD00-F67D-44B7-A09A-8D72BC07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6" name="Google Shape;236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1" name="Google Shape;251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6" name="Google Shape;2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9" name="Google Shape;269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17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9" name="Google Shape;2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Talk about what students get to do on campus…</a:t>
            </a:r>
            <a:endParaRPr/>
          </a:p>
          <a:p>
            <a:pPr marL="0" indent="0"/>
            <a:r>
              <a:rPr lang="en-US"/>
              <a:t>	Most important: Worship in chapel twice (to 3x a day!!!)</a:t>
            </a:r>
            <a:endParaRPr/>
          </a:p>
          <a:p>
            <a:pPr marL="0" indent="0"/>
            <a:r>
              <a:rPr lang="en-US"/>
              <a:t>	God’s Word is the center of our campus in class and out.</a:t>
            </a:r>
            <a:endParaRPr/>
          </a:p>
        </p:txBody>
      </p:sp>
      <p:sp>
        <p:nvSpPr>
          <p:cNvPr id="302" name="Google Shape;302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22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2" name="Google Shape;3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5" name="Google Shape;3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0" name="Google Shape;3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5" name="Google Shape;3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7" name="Google Shape;36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9" name="Google Shape;3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5" name="Google Shape;38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1" name="Google Shape;39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7" name="Google Shape;3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I wanted to be in the ministry, and the place to go was Martin Luther College.</a:t>
            </a:r>
            <a:endParaRPr/>
          </a:p>
        </p:txBody>
      </p:sp>
      <p:sp>
        <p:nvSpPr>
          <p:cNvPr id="403" name="Google Shape;403;p4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40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7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6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4732338" y="2171707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6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4AE5B-0551-449B-94CC-743047D00D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5081"/>
            <a:ext cx="9144000" cy="6522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61CE0E-B979-4295-A479-C8E6D898FDA9}"/>
              </a:ext>
            </a:extLst>
          </p:cNvPr>
          <p:cNvSpPr txBox="1"/>
          <p:nvPr/>
        </p:nvSpPr>
        <p:spPr>
          <a:xfrm>
            <a:off x="0" y="6264"/>
            <a:ext cx="9144000" cy="830997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16 Intercollegiate Sports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677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/>
          <p:nvPr/>
        </p:nvSpPr>
        <p:spPr>
          <a:xfrm>
            <a:off x="0" y="685800"/>
            <a:ext cx="9677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Dramatic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erformances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2096" y="-19050"/>
            <a:ext cx="4939808" cy="687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0" y="-207581"/>
            <a:ext cx="9891407" cy="706558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 txBox="1"/>
          <p:nvPr/>
        </p:nvSpPr>
        <p:spPr>
          <a:xfrm>
            <a:off x="-304800" y="76200"/>
            <a:ext cx="9753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5,000+ </a:t>
            </a:r>
            <a:endParaRPr sz="4800" b="1" i="0" u="none" strike="noStrike" cap="none" dirty="0">
              <a:solidFill>
                <a:srgbClr val="000000"/>
              </a:solidFill>
              <a:latin typeface="Adobe Garamond Pro Bold" panose="02020702060506020403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Attend Children’s Theatre!</a:t>
            </a:r>
            <a:endParaRPr sz="4800" b="1" i="0" u="none" strike="noStrike" cap="none" dirty="0">
              <a:solidFill>
                <a:srgbClr val="000000"/>
              </a:solidFill>
              <a:latin typeface="Adobe Garamond Pro Bold" panose="02020702060506020403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2381" y="0"/>
            <a:ext cx="10305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/>
          <p:nvPr/>
        </p:nvSpPr>
        <p:spPr>
          <a:xfrm>
            <a:off x="-462381" y="714375"/>
            <a:ext cx="10305990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Choirs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0" y="0"/>
            <a:ext cx="10293731" cy="68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7;p38">
            <a:extLst>
              <a:ext uri="{FF2B5EF4-FFF2-40B4-BE49-F238E27FC236}">
                <a16:creationId xmlns:a16="http://schemas.microsoft.com/office/drawing/2014/main" id="{B2495431-1CB9-4173-9531-05BE027A8CD9}"/>
              </a:ext>
            </a:extLst>
          </p:cNvPr>
          <p:cNvSpPr txBox="1"/>
          <p:nvPr/>
        </p:nvSpPr>
        <p:spPr>
          <a:xfrm>
            <a:off x="-240859" y="361950"/>
            <a:ext cx="10305990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Handbell Choir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59" name="Google Shape;259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2644"/>
            <a:ext cx="9172929" cy="661202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0"/>
          <p:cNvSpPr txBox="1"/>
          <p:nvPr/>
        </p:nvSpPr>
        <p:spPr>
          <a:xfrm>
            <a:off x="0" y="13334"/>
            <a:ext cx="9172930" cy="1292621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1600" b="1" i="0" u="none" strike="noStrike" cap="none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Touring Wind Symphony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1" y="0"/>
            <a:ext cx="91289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0" y="0"/>
            <a:ext cx="91139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2"/>
          <p:cNvSpPr txBox="1"/>
          <p:nvPr/>
        </p:nvSpPr>
        <p:spPr>
          <a:xfrm>
            <a:off x="4724400" y="609600"/>
            <a:ext cx="739140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Early Childhood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Learning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4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500" y="4965735"/>
            <a:ext cx="2438400" cy="168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636">
            <a:off x="1146321" y="3091527"/>
            <a:ext cx="2507685" cy="334316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6" name="Google Shape;276;p4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70595">
            <a:off x="465668" y="448599"/>
            <a:ext cx="2421979" cy="224891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67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4"/>
          <p:cNvSpPr txBox="1"/>
          <p:nvPr/>
        </p:nvSpPr>
        <p:spPr>
          <a:xfrm>
            <a:off x="0" y="5560385"/>
            <a:ext cx="9144000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Hands-On Learning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9" name="Google Shape;169;p26"/>
          <p:cNvPicPr preferRelativeResize="0">
            <a:picLocks noGrp="1"/>
          </p:cNvPicPr>
          <p:nvPr>
            <p:ph type="body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89"/>
            <a:ext cx="9144000" cy="685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758015"/>
            <a:ext cx="1981200" cy="1368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90" y="-2463"/>
            <a:ext cx="9151790" cy="6860463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/>
          <p:nvPr/>
        </p:nvSpPr>
        <p:spPr>
          <a:xfrm>
            <a:off x="0" y="295275"/>
            <a:ext cx="9144000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Active Student Groups</a:t>
            </a:r>
            <a:endParaRPr sz="4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030" y="-13192"/>
            <a:ext cx="9247229" cy="6871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566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7"/>
          <p:cNvSpPr txBox="1"/>
          <p:nvPr/>
        </p:nvSpPr>
        <p:spPr>
          <a:xfrm>
            <a:off x="1" y="737726"/>
            <a:ext cx="8915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Daily Worship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12" name="Google Shape;31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007874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400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9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9"/>
          <p:cNvSpPr txBox="1"/>
          <p:nvPr/>
        </p:nvSpPr>
        <p:spPr>
          <a:xfrm>
            <a:off x="0" y="228602"/>
            <a:ext cx="9143999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Homecoming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31" name="Google Shape;331;p5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32" name="Google Shape;332;p51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" y="0"/>
            <a:ext cx="92297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0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5375" y="0"/>
            <a:ext cx="10279963" cy="685783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0"/>
          <p:cNvSpPr txBox="1"/>
          <p:nvPr/>
        </p:nvSpPr>
        <p:spPr>
          <a:xfrm>
            <a:off x="-405375" y="314325"/>
            <a:ext cx="10279963" cy="707886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Winter Carnival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512D-4D75-4E0B-B17D-18C1A58A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CAD1E-720C-4640-83D0-1592EE698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841C-5A75-4A84-AF3C-500A150244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" y="0"/>
            <a:ext cx="9326880" cy="689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/>
        </p:nvSpPr>
        <p:spPr>
          <a:xfrm>
            <a:off x="0" y="106740"/>
            <a:ext cx="89789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465 Education &amp; </a:t>
            </a:r>
            <a:b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Staff Ministry Students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63" name="Google Shape;363;p57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64" name="Google Shape;364;p57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72" y="-19105"/>
            <a:ext cx="9158372" cy="687710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8"/>
          <p:cNvSpPr txBox="1"/>
          <p:nvPr/>
        </p:nvSpPr>
        <p:spPr>
          <a:xfrm>
            <a:off x="0" y="5267325"/>
            <a:ext cx="91583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We love welcoming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high school visitors!</a:t>
            </a:r>
            <a:endParaRPr sz="4800" b="0" i="0" u="none" strike="noStrike" cap="none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289" y="-306"/>
            <a:ext cx="9228577" cy="692982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9"/>
          <p:cNvSpPr txBox="1"/>
          <p:nvPr/>
        </p:nvSpPr>
        <p:spPr>
          <a:xfrm>
            <a:off x="0" y="2057400"/>
            <a:ext cx="9144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Elementary school groups!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0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0"/>
          <p:cNvSpPr txBox="1"/>
          <p:nvPr/>
        </p:nvSpPr>
        <p:spPr>
          <a:xfrm>
            <a:off x="0" y="876300"/>
            <a:ext cx="9144001" cy="830956"/>
          </a:xfrm>
          <a:prstGeom prst="rect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55000">
                <a:schemeClr val="bg1"/>
              </a:gs>
              <a:gs pos="100000">
                <a:schemeClr val="bg1">
                  <a:alpha val="43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Reunion Groups!</a:t>
            </a:r>
            <a:endParaRPr sz="48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085" y="5103"/>
            <a:ext cx="9214169" cy="691900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1"/>
          <p:cNvSpPr txBox="1"/>
          <p:nvPr/>
        </p:nvSpPr>
        <p:spPr>
          <a:xfrm>
            <a:off x="342900" y="1752600"/>
            <a:ext cx="45339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Families!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760518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2"/>
          <p:cNvSpPr txBox="1"/>
          <p:nvPr/>
        </p:nvSpPr>
        <p:spPr>
          <a:xfrm>
            <a:off x="0" y="533400"/>
            <a:ext cx="9144000" cy="769441"/>
          </a:xfrm>
          <a:prstGeom prst="rect">
            <a:avLst/>
          </a:prstGeom>
          <a:gradFill>
            <a:gsLst>
              <a:gs pos="0">
                <a:schemeClr val="bg1">
                  <a:alpha val="61000"/>
                </a:schemeClr>
              </a:gs>
              <a:gs pos="55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Come see us anytime!</a:t>
            </a:r>
            <a:endParaRPr sz="14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5189" y="-820452"/>
            <a:ext cx="5108811" cy="76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-304800" y="1676400"/>
            <a:ext cx="4724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155 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Preseminary</a:t>
            </a: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Students</a:t>
            </a:r>
            <a:endParaRPr sz="4800" b="1" i="0" u="none" strike="noStrike" cap="none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06" name="Google Shape;406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407" name="Google Shape;407;p64" descr="C:\Users\starrrd\Downloads\mlc_logo_4col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2" y="838202"/>
            <a:ext cx="8382003" cy="4897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9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04"/>
            <a:ext cx="9219926" cy="6914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604"/>
            <a:ext cx="9219926" cy="693415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0"/>
          <p:cNvSpPr txBox="1"/>
          <p:nvPr/>
        </p:nvSpPr>
        <p:spPr>
          <a:xfrm>
            <a:off x="228600" y="228600"/>
            <a:ext cx="880263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1,145 Continuing Education Students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/>
        </p:nvSpPr>
        <p:spPr>
          <a:xfrm>
            <a:off x="15039" y="609602"/>
            <a:ext cx="91139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1,772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otal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tudents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erved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5098024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>
          <a:blip r:embed="rId3"/>
          <a:srcRect/>
          <a:stretch/>
        </p:blipFill>
        <p:spPr>
          <a:xfrm>
            <a:off x="-2495551" y="-2266950"/>
            <a:ext cx="14690771" cy="977854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-438150" y="5393234"/>
            <a:ext cx="10687050" cy="769441"/>
          </a:xfrm>
          <a:prstGeom prst="rect">
            <a:avLst/>
          </a:prstGeom>
          <a:gradFill>
            <a:gsLst>
              <a:gs pos="0">
                <a:schemeClr val="tx1">
                  <a:alpha val="29000"/>
                </a:schemeClr>
              </a:gs>
              <a:gs pos="55000">
                <a:schemeClr val="tx1"/>
              </a:gs>
              <a:gs pos="100000">
                <a:schemeClr val="tx1">
                  <a:alpha val="31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5 Countries &amp; 28 States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2"/>
            <a:ext cx="9144000" cy="685657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/>
        </p:nvSpPr>
        <p:spPr>
          <a:xfrm>
            <a:off x="0" y="704852"/>
            <a:ext cx="9144000" cy="830997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NCAA Division 3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142</Words>
  <Application>Microsoft Office PowerPoint</Application>
  <PresentationFormat>On-screen Show (4:3)</PresentationFormat>
  <Paragraphs>39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Calibri</vt:lpstr>
      <vt:lpstr>EB Garamond</vt:lpstr>
      <vt:lpstr>Arial</vt:lpstr>
      <vt:lpstr>Adobe Garamond Pro Bold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fischevk</dc:creator>
  <cp:lastModifiedBy>fischevk</cp:lastModifiedBy>
  <cp:revision>20</cp:revision>
  <cp:lastPrinted>2023-10-17T14:44:34Z</cp:lastPrinted>
  <dcterms:modified xsi:type="dcterms:W3CDTF">2023-10-17T20:32:12Z</dcterms:modified>
</cp:coreProperties>
</file>