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01" r:id="rId39"/>
  </p:sldIdLst>
  <p:sldSz cx="12192000" cy="6858000"/>
  <p:notesSz cx="7010400" cy="92964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392"/>
    <a:srgbClr val="A0A09F"/>
    <a:srgbClr val="A69A74"/>
    <a:srgbClr val="B6CDDD"/>
    <a:srgbClr val="C7D1EC"/>
    <a:srgbClr val="EAE3D1"/>
    <a:srgbClr val="6892BA"/>
    <a:srgbClr val="C3D6E4"/>
    <a:srgbClr val="015289"/>
    <a:srgbClr val="E2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9" autoAdjust="0"/>
  </p:normalViewPr>
  <p:slideViewPr>
    <p:cSldViewPr snapToGrid="0">
      <p:cViewPr varScale="1">
        <p:scale>
          <a:sx n="153" d="100"/>
          <a:sy n="153" d="100"/>
        </p:scale>
        <p:origin x="5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10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Martin Luther College is Your WELS College of Ministry.</a:t>
            </a:r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study theology, all the general subjects like English, history, math, and science . . . as well as Greek and Hebrew for the future pastors and professional education courses for the future teachers. </a:t>
            </a:r>
            <a:endParaRPr dirty="0"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talented professors not only have subject expertise, they also have ministry experience to share.</a:t>
            </a:r>
            <a:endParaRPr dirty="0"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students are also required to do experiential learning—hands-on training.</a:t>
            </a:r>
            <a:endParaRPr dirty="0"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Early childhood education majors, for instance, complete much of their student teaching at our own Early Childhood Learning Center.</a:t>
            </a:r>
            <a:endParaRPr dirty="0"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students complete required early field experiences . . .</a:t>
            </a:r>
            <a:endParaRPr dirty="0"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or early ministry experiences at congregations and schools all over the country. </a:t>
            </a: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Many of our students also complete voluntary Daylight ministry experiences, assisting with vacation Bible school, Easter for kids, worship, evangelism, and more all over the country—and sometimes the world.</a:t>
            </a:r>
            <a:endParaRPr dirty="0"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 campus this year we have 660 undergraduate students preparing for ministry.</a:t>
            </a:r>
            <a:endParaRPr dirty="0"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come from 27 states and 8 countries.</a:t>
            </a:r>
            <a:endParaRPr dirty="0"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have 20 adult learners enrolled in our new online APPLE program.</a:t>
            </a:r>
            <a:endParaRPr dirty="0"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exist to train men and women to meet the ministry needs of WELS congregations and schools.</a:t>
            </a:r>
            <a:endParaRPr dirty="0"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we don’t train only undergraduates. We also provide education on the graduate level. Today 130 graduate students are completing degrees in four different master’s programs. </a:t>
            </a:r>
            <a:endParaRPr dirty="0"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teach another 1,000 people in continuing ed workshops, webinars, satellite courses, and more. </a:t>
            </a:r>
            <a:endParaRPr dirty="0"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we’re educating about 1,800 students.</a:t>
            </a:r>
            <a:endParaRPr dirty="0"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is campus life like? Students compete in 18 NCAA DIII sports.</a:t>
            </a:r>
            <a:endParaRPr dirty="0"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[sports slides – to go through quickly]</a:t>
            </a:r>
            <a:endParaRPr i="1" dirty="0"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[sports slides – to go through quickly]</a:t>
            </a:r>
            <a:endParaRPr lang="en-US" i="1" dirty="0"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sing in four auditioned choirs, including the College Choir, which tours the country. </a:t>
            </a:r>
            <a:endParaRPr dirty="0"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play in our Handbell Choir and our Wind Symphony, which also takes an annual tour.</a:t>
            </a:r>
            <a:endParaRPr dirty="0"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many take lessons in piano, organ, voice, and wind and string instruments.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926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Many students participate in Forum, our drama club, which stages four plays a year.</a:t>
            </a:r>
            <a:endParaRPr dirty="0"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we train future pastors . . . </a:t>
            </a:r>
            <a:endParaRPr dirty="0"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 organizations and clubs develop their talents and add a lot of fun to the week—everything from Student Senate to Pickleball Club.</a:t>
            </a:r>
            <a:endParaRPr dirty="0"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of course, they enjoy Homecoming &amp; Winter Carnival, traditions we’ve maintained for generations. </a:t>
            </a:r>
            <a:endParaRPr dirty="0"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students are also active in New Ulm, a safe and welcoming community that is regularly ranked as one of the “Best Small Towns in America.”</a:t>
            </a:r>
            <a:endParaRPr dirty="0"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these different aspects of campus life play a role in the ultimate goal of training our students for ministry training. Our students are growing spiritually . . .  </a:t>
            </a:r>
            <a:endParaRPr dirty="0"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and discovering and developing their gifts in the classroom, on the court, and in the concert hall.</a:t>
            </a:r>
            <a:endParaRPr dirty="0"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They’re also enjoying Christian community as they find strength in this family of faith.</a:t>
            </a:r>
            <a:endParaRPr dirty="0"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at MLC, by the power of the gospel, they are being Knighted for Ministry.</a:t>
            </a:r>
            <a:endParaRPr dirty="0"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and teachers – from preschool to high school.</a:t>
            </a:r>
            <a:endParaRPr dirty="0"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teachers are eligible for synod certification and state licensure. This distinguishes us from every other college. </a:t>
            </a:r>
            <a:endParaRPr dirty="0"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train staff ministers, who serve in family ministry, youth ministry, worship coordination, and more. </a:t>
            </a:r>
            <a:endParaRPr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do this so well that in 2025, the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Wall Street Journal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ranked us #1 of all colleges in America for Career Preparation.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28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 course, Christ is the center of our campus life and our ministry training.</a:t>
            </a:r>
            <a:endParaRPr dirty="0"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Students worship twice a day in the beautiful Chapel of the Christ.</a:t>
            </a:r>
            <a:endParaRPr dirty="0"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 advClick="0" advTm="6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 advClick="0" advTm="6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enhe\OneDrive\Documents\MLC\Promotional Slides\Promotional Powerpoint\PromotionalPowerPoint_2025 v2\PromotionalPowerPoint_2025 v2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nhe\OneDrive\Documents\MLC\Promotional Slides\Promotional Powerpoint\PromotionalPowerPoint_2025\PromotionalPowerPoint_2025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enhe\OneDrive\Documents\MLC\Promotional Slides\Promotional Powerpoint\PromotionalPowerPoint_2025 v2\PromotionalPowerPoint_2025 v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enhe\OneDrive\Documents\MLC\Promotional Slides\Promotional Powerpoint\PromotionalPowerPoint_2025 v2\PromotionalPowerPoint_2025 v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enhe\OneDrive\Documents\MLC\Promotional Slides\Promotional Powerpoint\PromotionalPowerPoint_2025 v2\PromotionalPowerPoint_2025 v2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enhe\OneDrive\Documents\MLC\Promotional Slides\Promotional Powerpoint\PromotionalPowerPoint_2025 v2\PromotionalPowerPoint_2025 v3 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enhe\OneDrive\Documents\MLC\Promotional Slides\Promotional Powerpoint\PromotionalPowerPoint_2025 v2\PromotionalPowerPoint_2025 v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enhe\OneDrive\Documents\MLC\Promotional Slides\Promotional Powerpoint\PromotionalPowerPoint_2025 v2\PromotionalPowerPoint_2025 v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enhe\OneDrive\Documents\MLC\Promotional Slides\Promotional Powerpoint\PromotionalPowerPoint_2025\PromotionalPowerPoint_202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enhe\OneDrive\Documents\MLC\Promotional Slides\Promotional Powerpoint\PromotionalPowerPoint_2025 v2\PromotionalPowerPoint_2025 v3 19 AP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enhe\OneDrive\Documents\MLC\Promotional Slides\Promotional Powerpoint\PromotionalPowerPoint_2025\PromotionalPowerPoint_20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enhe\OneDrive\Documents\MLC\Promotional Slides\Promotional Powerpoint\PromotionalPowerPoint_2025\PromotionalPowerPoint_202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enhe\OneDrive\Documents\MLC\Promotional Slides\Promotional Powerpoint\PromotionalPowerPoint_2025 v2\PromotionalPowerPoint_2025 v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nhe\OneDrive\Documents\MLC\Promotional Slides\Promotional Powerpoint\PromotionalPowerPoint_2025 v2\PromotionalPowerPoint_2025 v3 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enhe\OneDrive\Documents\MLC\Promotional Slides\Promotional Powerpoint\PromotionalPowerPoint_2025\PromotionalPowerPoint_202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enhe\OneDrive\Documents\MLC\Promotional Slides\Promotional Powerpoint\PromotionalPowerPoint_2025\PromotionalPowerPoint_202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enhe\OneDrive\Documents\MLC\Promotional Slides\Promotional Powerpoint\PromotionalPowerPoint_2025\PromotionalPowerPoint_202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enhe\OneDrive\Documents\MLC\Promotional Slides\Promotional Powerpoint\PromotionalPowerPoint_2025 v2\PromotionalPowerPoint_2025 v2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henhe\OneDrive\Documents\MLC\Promotional Slides\Promotional Powerpoint\PromotionalPowerPoint_2025\PromotionalPowerPoint_2025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enhe\OneDrive\Documents\MLC\Promotional Slides\Promotional Powerpoint\PromotionalPowerPoint_2025\PromotionalPowerPoint_202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p:transition spd="slow" advClick="0" advTm="6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enhe\OneDrive\Documents\MLC\Promotional Slides\Promotional Powerpoint\PromotionalPowerPoint_2025\PromotionalPowerPoint_2025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nhe\OneDrive\Documents\MLC\Promotional Slides\Promotional Powerpoint\PromotionalPowerPoint_2025 v2\PromotionalPowerPoint_2025 v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enhe\OneDrive\Documents\MLC\Promotional Slides\Promotional Powerpoint\PromotionalPowerPoint_2025 v2\PromotionalPowerPoint_2025 v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henhe\OneDrive\Documents\MLC\Promotional Slides\Promotional Powerpoint\PromotionalPowerPoint_2025 v2\PromotionalPowerPoint_2025 v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nhe\OneDrive\Documents\MLC\Promotional Slides\Promotional Powerpoint\PromotionalPowerPoint_2025 v2\PromotionalPowerPoint_2025 v3 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enhe\OneDrive\Documents\MLC\Promotional Slides\Promotional Powerpoint\PromotionalPowerPoint_2025 v2\PromotionalPowerPoint_2025 v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enhe\OneDrive\Documents\MLC\Promotional Slides\Promotional Powerpoint\PromotionalPowerPoint_2025\PromotionalPowerPoint_202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henhe\OneDrive\Documents\MLC\Promotional Slides\Promotional Powerpoint\PromotionalPowerPoint_2025 v2\PromotionalPowerPoint_2025 v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enhe\OneDrive\Documents\MLC\Promotional Slides\Promotional Powerpoint\PromotionalPowerPoint_2025 v2\PromotionalPowerPoint_2025 36 bla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enhe\OneDrive\Documents\MLC\Promotional Slides\Promotional Powerpoint\PromotionalPowerPoint_2025 v2\PromotionalPowerPoint_2025 46Upcoming Ev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143211"/>
      </p:ext>
    </p:extLst>
  </p:cSld>
  <p:clrMapOvr>
    <a:masterClrMapping/>
  </p:clrMapOvr>
  <p:transition spd="slow" advClick="0" advTm="6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nhe\OneDrive\Documents\MLC\Promotional Slides\Promotional Powerpoint\PromotionalPowerPoint_2025\PromotionalPowerPoint_20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enhe\OneDrive\Documents\MLC\Promotional Slides\Promotional Powerpoint\PromotionalPowerPoint_2025 v2\PromotionalPowerPoint_2025 v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enhe\OneDrive\Documents\MLC\Promotional Slides\Promotional Powerpoint\PromotionalPowerPoint_2025 v2\PromotionalPowerPoint_2025 v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nhe\OneDrive\Documents\MLC\Promotional Slides\Promotional Powerpoint\PromotionalPowerPoint_2025 v2\PromotionalPowerPoint_2025 v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p:transition spd="slow" advClick="0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enhe\OneDrive\Documents\MLC\Promotional Slides\Promotional Powerpoint\PromotionalPowerPoint_2025\PromotionalPowerPoint_202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enhe\OneDrive\Documents\MLC\Promotional Slides\Promotional Powerpoint\PromotionalPowerPoint_2025 v2\PromotionalPowerPoint_2025 v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6669</TotalTime>
  <Words>655</Words>
  <Application>Microsoft Office PowerPoint</Application>
  <PresentationFormat>Widescreen</PresentationFormat>
  <Paragraphs>43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79</cp:revision>
  <cp:lastPrinted>2023-10-17T14:44:34Z</cp:lastPrinted>
  <dcterms:modified xsi:type="dcterms:W3CDTF">2025-10-24T16:17:59Z</dcterms:modified>
</cp:coreProperties>
</file>