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6858000" type="screen4x3"/>
  <p:notesSz cx="7010400" cy="9296400"/>
  <p:embeddedFontLst>
    <p:embeddedFont>
      <p:font typeface="Adobe Garamond Pro Bold" panose="02020702060506020403" pitchFamily="18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B Garamond" panose="000005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2034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/>
          <a:srcRect t="15621" b="9533"/>
          <a:stretch/>
        </p:blipFill>
        <p:spPr>
          <a:xfrm>
            <a:off x="0" y="1"/>
            <a:ext cx="9162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0" y="-123110"/>
            <a:ext cx="9144000" cy="129262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lang="en-US" sz="1400" b="1" i="0" u="none" strike="noStrike" cap="none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dirty="0">
              <a:solidFill>
                <a:schemeClr val="bg1"/>
              </a:solidFill>
              <a:ea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860" y="1"/>
            <a:ext cx="9143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264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18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/>
          <a:srcRect l="5801"/>
          <a:stretch/>
        </p:blipFill>
        <p:spPr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0" y="504173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erformances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2109635" y="-19050"/>
            <a:ext cx="4924729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-207581"/>
            <a:ext cx="9891407" cy="706558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-3048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>
          <a:blip r:embed="rId3"/>
          <a:srcRect/>
          <a:stretch/>
        </p:blipFill>
        <p:spPr>
          <a:xfrm>
            <a:off x="-462381" y="1260"/>
            <a:ext cx="10305990" cy="685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-462381" y="714375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10293731" cy="68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-240859" y="361950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44"/>
            <a:ext cx="9172929" cy="66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13334"/>
            <a:ext cx="917293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1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0" y="0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4724400" y="609600"/>
            <a:ext cx="739140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500" y="4965735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1146321" y="3091527"/>
            <a:ext cx="2507685" cy="334316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65668" y="448599"/>
            <a:ext cx="2421979" cy="22489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E40379-2B9C-491B-BA61-0F664B5742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78130" y="274638"/>
            <a:ext cx="2461364" cy="39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589 Students on Campus</a:t>
            </a:r>
            <a:endParaRPr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D4A-CC8C-4968-84EA-67248A31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r="18767"/>
          <a:stretch/>
        </p:blipFill>
        <p:spPr>
          <a:xfrm>
            <a:off x="3118981" y="468466"/>
            <a:ext cx="5567819" cy="608390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7DBE-3461-421F-B601-CACF8B07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07699"/>
            <a:ext cx="26289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90" y="-2463"/>
            <a:ext cx="9151790" cy="68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0" y="29527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30" y="-13192"/>
            <a:ext cx="9247229" cy="687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66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" y="737726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00787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2"/>
            <a:ext cx="9143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0"/>
            <a:ext cx="9229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-405375" y="8883"/>
            <a:ext cx="10279963" cy="684006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-405375" y="314325"/>
            <a:ext cx="10279963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08691" y="0"/>
            <a:ext cx="103077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>
          <a:blip r:embed="rId3"/>
          <a:srcRect/>
          <a:stretch/>
        </p:blipFill>
        <p:spPr>
          <a:xfrm>
            <a:off x="-1" y="0"/>
            <a:ext cx="9221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/>
          <a:srcRect l="-3" t="3439" r="157"/>
          <a:stretch/>
        </p:blipFill>
        <p:spPr>
          <a:xfrm>
            <a:off x="0" y="0"/>
            <a:ext cx="9144000" cy="5884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CE4C71BF-D5F6-4EC6-B637-525056E0C190}"/>
              </a:ext>
            </a:extLst>
          </p:cNvPr>
          <p:cNvSpPr txBox="1"/>
          <p:nvPr/>
        </p:nvSpPr>
        <p:spPr>
          <a:xfrm>
            <a:off x="0" y="5308783"/>
            <a:ext cx="9144000" cy="1569620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436 Education &amp;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lang="en-US" sz="1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72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8"/>
          <p:cNvSpPr txBox="1"/>
          <p:nvPr/>
        </p:nvSpPr>
        <p:spPr>
          <a:xfrm>
            <a:off x="0" y="5267325"/>
            <a:ext cx="9158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</a:t>
            </a:r>
            <a:endParaRPr sz="4800" b="0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289" y="-306"/>
            <a:ext cx="9228577" cy="692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0" y="2057400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876300"/>
            <a:ext cx="9144001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</a:t>
            </a:r>
            <a:endParaRPr sz="48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85" y="5103"/>
            <a:ext cx="9214169" cy="69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342900" y="1752600"/>
            <a:ext cx="4533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605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0" y="533400"/>
            <a:ext cx="9144000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5"/>
          <a:stretch/>
        </p:blipFill>
        <p:spPr>
          <a:xfrm>
            <a:off x="4035189" y="0"/>
            <a:ext cx="51088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-3048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838202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A6D18-08C8-4B40-AF0D-60F0E8B9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 rotWithShape="1">
          <a:blip r:embed="rId3"/>
          <a:srcRect l="5556" r="5556" b="7397"/>
          <a:stretch/>
        </p:blipFill>
        <p:spPr>
          <a:xfrm>
            <a:off x="0" y="507303"/>
            <a:ext cx="9144000" cy="63506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46F19327-776C-4576-9ACF-7DF3CA0F069F}"/>
              </a:ext>
            </a:extLst>
          </p:cNvPr>
          <p:cNvSpPr txBox="1"/>
          <p:nvPr/>
        </p:nvSpPr>
        <p:spPr>
          <a:xfrm>
            <a:off x="0" y="0"/>
            <a:ext cx="9144000" cy="1569620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1,017 Continuing Education Students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83428-BA1D-47E9-A912-666048E1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039" y="609602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1,631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otal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tudents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/>
          <a:srcRect/>
          <a:stretch/>
        </p:blipFill>
        <p:spPr>
          <a:xfrm>
            <a:off x="-2495551" y="-2266950"/>
            <a:ext cx="14690771" cy="977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-438150" y="5393234"/>
            <a:ext cx="1068705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6 Countries &amp; 27 States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141</Words>
  <Application>Microsoft Office PowerPoint</Application>
  <PresentationFormat>On-screen Show (4:3)</PresentationFormat>
  <Paragraphs>41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Adobe Garamond Pro Bold</vt:lpstr>
      <vt:lpstr>Calibri</vt:lpstr>
      <vt:lpstr>EB Garamond</vt:lpstr>
      <vt:lpstr>Office Theme</vt:lpstr>
      <vt:lpstr>5_Office Theme</vt:lpstr>
      <vt:lpstr>PowerPoint Presentation</vt:lpstr>
      <vt:lpstr>589 Students on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41</cp:revision>
  <cp:lastPrinted>2023-10-17T14:44:34Z</cp:lastPrinted>
  <dcterms:modified xsi:type="dcterms:W3CDTF">2025-02-26T20:31:42Z</dcterms:modified>
</cp:coreProperties>
</file>