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7010400" cy="9296400"/>
  <p:embeddedFontLst>
    <p:embeddedFont>
      <p:font typeface="Adobe Garamond Pro Bold" panose="02020702060506020403" pitchFamily="18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B Garamond" panose="000005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392"/>
    <a:srgbClr val="A0A09F"/>
    <a:srgbClr val="A69A74"/>
    <a:srgbClr val="B6CDDD"/>
    <a:srgbClr val="C7D1EC"/>
    <a:srgbClr val="EAE3D1"/>
    <a:srgbClr val="6892BA"/>
    <a:srgbClr val="C3D6E4"/>
    <a:srgbClr val="015289"/>
    <a:srgbClr val="E2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3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/>
          <a:srcRect l="198" t="29997" r="-198" b="14695"/>
          <a:stretch/>
        </p:blipFill>
        <p:spPr>
          <a:xfrm>
            <a:off x="-182880" y="-1"/>
            <a:ext cx="1239948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-182880" y="-1"/>
            <a:ext cx="12374880" cy="129262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lang="en-US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dirty="0">
              <a:solidFill>
                <a:schemeClr val="bg1"/>
              </a:solidFill>
              <a:ea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027003"/>
            <a:ext cx="12191999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18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/>
          <a:srcRect l="5801" b="20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1524000" y="504174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Performances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3633636" y="-19050"/>
            <a:ext cx="4924729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37"/>
          <a:stretch/>
        </p:blipFill>
        <p:spPr>
          <a:xfrm>
            <a:off x="1" y="-1"/>
            <a:ext cx="1218955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12192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dirty="0">
              <a:latin typeface="Adobe Garamond Pro Bold" panose="02020702060506020403" pitchFamily="18" charset="0"/>
            </a:endParaRPr>
          </a:p>
          <a:p>
            <a:pPr algn="ctr">
              <a:buSzPts val="36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dirty="0"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 rotWithShape="1">
          <a:blip r:embed="rId3"/>
          <a:srcRect t="15549"/>
          <a:stretch/>
        </p:blipFill>
        <p:spPr>
          <a:xfrm>
            <a:off x="-13802" y="0"/>
            <a:ext cx="12205802" cy="685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0" y="714376"/>
            <a:ext cx="12122331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1" b="4985"/>
          <a:stretch/>
        </p:blipFill>
        <p:spPr>
          <a:xfrm>
            <a:off x="0" y="-1"/>
            <a:ext cx="1220788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0" y="0"/>
            <a:ext cx="1220788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" b="22115"/>
          <a:stretch/>
        </p:blipFill>
        <p:spPr>
          <a:xfrm>
            <a:off x="0" y="13336"/>
            <a:ext cx="12191999" cy="6831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4626"/>
            <a:ext cx="1219200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algn="ctr">
              <a:buSzPts val="4800"/>
            </a:pP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042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079" y="1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7666779" y="600891"/>
            <a:ext cx="417575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dirty="0"/>
          </a:p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dirty="0"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361" y="5044112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3292033" y="2122639"/>
            <a:ext cx="3207536" cy="42761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71670" y="466500"/>
            <a:ext cx="3065433" cy="28463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5;p33">
            <a:extLst>
              <a:ext uri="{FF2B5EF4-FFF2-40B4-BE49-F238E27FC236}">
                <a16:creationId xmlns:a16="http://schemas.microsoft.com/office/drawing/2014/main" id="{0BC1FC51-6944-4E87-A6E4-E98352608133}"/>
              </a:ext>
            </a:extLst>
          </p:cNvPr>
          <p:cNvSpPr txBox="1"/>
          <p:nvPr/>
        </p:nvSpPr>
        <p:spPr>
          <a:xfrm>
            <a:off x="0" y="-9785"/>
            <a:ext cx="12192000" cy="6901849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1050" dirty="0">
              <a:solidFill>
                <a:schemeClr val="bg1"/>
              </a:solidFill>
              <a:ea typeface="EB Garamond"/>
            </a:endParaRPr>
          </a:p>
        </p:txBody>
      </p:sp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90"/>
          <a:stretch/>
        </p:blipFill>
        <p:spPr>
          <a:xfrm>
            <a:off x="2081348" y="-9785"/>
            <a:ext cx="8029303" cy="6867785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C7A856-7980-40D4-8ACB-C6940F7A03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E40379-2B9C-491B-BA61-0F664B574261}"/>
              </a:ext>
            </a:extLst>
          </p:cNvPr>
          <p:cNvSpPr/>
          <p:nvPr/>
        </p:nvSpPr>
        <p:spPr>
          <a:xfrm>
            <a:off x="1609594" y="39144"/>
            <a:ext cx="9058405" cy="67938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902130" y="274638"/>
            <a:ext cx="2461364" cy="39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589 Students on Campus</a:t>
            </a:r>
            <a:endParaRPr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D4A-CC8C-4968-84EA-67248A31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r="18767"/>
          <a:stretch/>
        </p:blipFill>
        <p:spPr>
          <a:xfrm>
            <a:off x="4642982" y="468467"/>
            <a:ext cx="5567819" cy="608390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7DBE-3461-421F-B601-CACF8B07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707699"/>
            <a:ext cx="26289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87" b="13090"/>
          <a:stretch/>
        </p:blipFill>
        <p:spPr>
          <a:xfrm>
            <a:off x="0" y="-1"/>
            <a:ext cx="1220353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12192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" t="17143" b="7771"/>
          <a:stretch/>
        </p:blipFill>
        <p:spPr>
          <a:xfrm>
            <a:off x="7961" y="-1"/>
            <a:ext cx="12184785" cy="690701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7962" y="295275"/>
            <a:ext cx="12184038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3" b="11956"/>
          <a:stretch/>
        </p:blipFill>
        <p:spPr>
          <a:xfrm>
            <a:off x="1" y="-1"/>
            <a:ext cx="1220333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 t="18691" b="6205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515293" y="528720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 t="7148" b="10050"/>
          <a:stretch/>
        </p:blipFill>
        <p:spPr>
          <a:xfrm>
            <a:off x="0" y="0"/>
            <a:ext cx="121722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" y="134983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8" b="70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3"/>
            <a:ext cx="12191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23" b="12107"/>
          <a:stretch/>
        </p:blipFill>
        <p:spPr>
          <a:xfrm>
            <a:off x="0" y="0"/>
            <a:ext cx="12245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 rotWithShape="1">
          <a:blip r:embed="rId3"/>
          <a:srcRect t="15377"/>
          <a:stretch/>
        </p:blipFill>
        <p:spPr>
          <a:xfrm>
            <a:off x="0" y="0"/>
            <a:ext cx="121798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12170" y="314325"/>
            <a:ext cx="12167660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" b="67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 rotWithShape="1">
          <a:blip r:embed="rId3">
            <a:alphaModFix/>
          </a:blip>
          <a:srcRect l="-7" t="1537" r="7" b="22826"/>
          <a:stretch/>
        </p:blipFill>
        <p:spPr>
          <a:xfrm>
            <a:off x="0" y="1"/>
            <a:ext cx="1219115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CE4C71BF-D5F6-4EC6-B637-525056E0C190}"/>
              </a:ext>
            </a:extLst>
          </p:cNvPr>
          <p:cNvSpPr txBox="1"/>
          <p:nvPr/>
        </p:nvSpPr>
        <p:spPr>
          <a:xfrm>
            <a:off x="0" y="-66932"/>
            <a:ext cx="12192000" cy="6924932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60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436 Education &amp; </a:t>
            </a:r>
            <a:b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lang="en-US" b="1" dirty="0"/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3"/>
          <a:srcRect l="-3" t="3439" r="157"/>
          <a:stretch/>
        </p:blipFill>
        <p:spPr>
          <a:xfrm>
            <a:off x="2069911" y="-66932"/>
            <a:ext cx="7852012" cy="505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10EB0-EF94-420F-ABA6-61BBB9E9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8" t="8849" b="180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628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D318D8-B30A-44AD-8695-EF0AE07E5C39}"/>
              </a:ext>
            </a:extLst>
          </p:cNvPr>
          <p:cNvSpPr/>
          <p:nvPr/>
        </p:nvSpPr>
        <p:spPr>
          <a:xfrm>
            <a:off x="1" y="0"/>
            <a:ext cx="303362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0" name="Google Shape;370;p58"/>
          <p:cNvSpPr txBox="1"/>
          <p:nvPr/>
        </p:nvSpPr>
        <p:spPr>
          <a:xfrm>
            <a:off x="148045" y="1236617"/>
            <a:ext cx="269094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algn="ctr">
              <a:lnSpc>
                <a:spcPct val="150000"/>
              </a:lnSpc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</a:t>
            </a:r>
            <a:endParaRPr sz="4000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62" b="12895"/>
          <a:stretch/>
        </p:blipFill>
        <p:spPr>
          <a:xfrm>
            <a:off x="0" y="0"/>
            <a:ext cx="121864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1521246" y="1595845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49" b="3334"/>
          <a:stretch/>
        </p:blipFill>
        <p:spPr>
          <a:xfrm>
            <a:off x="0" y="0"/>
            <a:ext cx="121890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327667"/>
            <a:ext cx="12189095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</a:t>
            </a:r>
            <a:endParaRPr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2" b="20048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783771" y="1752600"/>
            <a:ext cx="56170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27" b="9309"/>
          <a:stretch/>
        </p:blipFill>
        <p:spPr>
          <a:xfrm>
            <a:off x="-12056" y="0"/>
            <a:ext cx="122040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-12056" y="350521"/>
            <a:ext cx="12265016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5"/>
          <a:stretch/>
        </p:blipFill>
        <p:spPr>
          <a:xfrm>
            <a:off x="7083189" y="0"/>
            <a:ext cx="51088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12192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dirty="0"/>
          </a:p>
          <a:p>
            <a:pPr algn="ctr">
              <a:buSzPts val="4800"/>
            </a:pPr>
            <a:r>
              <a:rPr lang="en-US" sz="4800" b="1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dirty="0"/>
          </a:p>
          <a:p>
            <a:pPr algn="ctr">
              <a:buSzPts val="48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77" b="11525"/>
          <a:stretch/>
        </p:blipFill>
        <p:spPr>
          <a:xfrm>
            <a:off x="-49350" y="1"/>
            <a:ext cx="12241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2209800" y="213043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3" y="838203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D0D4D-08A7-4857-80FD-C3AEC66174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1524002" y="3343"/>
            <a:ext cx="914399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46F19327-776C-4576-9ACF-7DF3CA0F069F}"/>
              </a:ext>
            </a:extLst>
          </p:cNvPr>
          <p:cNvSpPr txBox="1"/>
          <p:nvPr/>
        </p:nvSpPr>
        <p:spPr>
          <a:xfrm>
            <a:off x="0" y="0"/>
            <a:ext cx="12192000" cy="720193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1,017 Continuing Education Students</a:t>
            </a: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16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/>
          <a:srcRect l="5556" r="5556" b="7397"/>
          <a:stretch/>
        </p:blipFill>
        <p:spPr>
          <a:xfrm>
            <a:off x="1682086" y="1071348"/>
            <a:ext cx="8827827" cy="6130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9FAC6B-9E91-494B-81A1-8C06A59DD2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73F8F-B7CA-4FC5-8B10-7D77ED72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95" y="-67429"/>
            <a:ext cx="9323810" cy="699285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2" b="12906"/>
          <a:stretch/>
        </p:blipFill>
        <p:spPr>
          <a:xfrm>
            <a:off x="0" y="1"/>
            <a:ext cx="1224886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39039" y="609603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1,631 Total Students Served</a:t>
            </a:r>
            <a:endParaRPr dirty="0"/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737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3"/>
          <a:srcRect l="14228" t="26352" r="13091" b="12489"/>
          <a:stretch/>
        </p:blipFill>
        <p:spPr>
          <a:xfrm>
            <a:off x="0" y="-39022"/>
            <a:ext cx="12313921" cy="689702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0" y="5393235"/>
            <a:ext cx="1231392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6 Countries &amp; 27 States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5922</TotalTime>
  <Words>141</Words>
  <Application>Microsoft Office PowerPoint</Application>
  <PresentationFormat>Widescreen</PresentationFormat>
  <Paragraphs>64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Adobe Garamond Pro Bold</vt:lpstr>
      <vt:lpstr>Calibri</vt:lpstr>
      <vt:lpstr>EB Garamond</vt:lpstr>
      <vt:lpstr>Office Theme</vt:lpstr>
      <vt:lpstr>5_Office Theme</vt:lpstr>
      <vt:lpstr>PowerPoint Presentation</vt:lpstr>
      <vt:lpstr>589 Students on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58</cp:revision>
  <cp:lastPrinted>2023-10-17T14:44:34Z</cp:lastPrinted>
  <dcterms:modified xsi:type="dcterms:W3CDTF">2025-02-26T20:06:08Z</dcterms:modified>
</cp:coreProperties>
</file>