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2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B9CF9-22EF-4194-AC49-DA0D6CCD3C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49B105-5B6C-415B-8181-795740740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0FD00-F81F-4CDA-9612-31AEAA67C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BDA4-0934-4D05-9E6F-61376687455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A2CA7-532B-44D9-A3C9-8EA91E453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098F2-7F87-4FA1-9EC2-37FA825CA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98A-46CD-4B59-8ABC-39D62392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B7C39-E175-40C4-BA39-628F2B21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799E32-6B20-433B-BE13-622534339E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07F5A-28EE-420F-9483-9D7500C29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BDA4-0934-4D05-9E6F-61376687455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0D5CE-06D8-46A6-AC37-8FE4CD362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F3262-4AFF-4E43-8259-8958DB67B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98A-46CD-4B59-8ABC-39D62392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2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C11731-5869-494F-8E09-FC4FB957A7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9BFD0E-23CD-4D79-A4FA-F675D4844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B7F61-361B-4E81-8D21-8206812EF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BDA4-0934-4D05-9E6F-61376687455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E9237-BAA8-4873-A9CF-C866C8182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6B5F1-8544-48FB-A3AC-3607EB6EB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98A-46CD-4B59-8ABC-39D62392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0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61D6F-7F96-42BD-A33D-F5F6FA694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D341F-C044-4F99-A9E3-5BB44E883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1D5EB-98E9-42F7-8339-523467AB4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BDA4-0934-4D05-9E6F-61376687455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FCC30-70E1-4895-ACDB-75AF907DB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840F4-411E-4594-9BD1-0355FD88B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98A-46CD-4B59-8ABC-39D62392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53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86B3B-ABC1-4B93-A23E-83B41DB61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3C1836-738C-4940-9F00-4F55E0D34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E3530-1A69-4099-A40D-957747DC8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BDA4-0934-4D05-9E6F-61376687455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D2491-7531-49CB-B550-FB08485D0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14B52-4330-47B0-B95F-EEDE1BE0C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98A-46CD-4B59-8ABC-39D62392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1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B3286-D063-4E67-98C7-91D2B4BD4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8E628-DA6D-4D35-9E24-8967563AC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4E3BA0-EB69-46A9-A3AF-0829AA8DC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DC602-E78A-4F92-A843-C6ADE78CE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BDA4-0934-4D05-9E6F-61376687455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C62BE-686C-482A-954F-799A36918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74ED8F-5E8F-4AF6-89C4-BD898340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98A-46CD-4B59-8ABC-39D62392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0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F128D-F4FF-4613-9998-54FF19D5A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4B6F1-0561-41E9-80A6-C87F9E703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91468B-D8D2-46CF-8B06-92245D94C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772FE5-1EC4-4788-B590-0173FA8484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5DC44-2423-404A-B2DA-DBE54815B8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102C63-2128-4C8F-A162-23AA8A06C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BDA4-0934-4D05-9E6F-61376687455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A6B31B-1CEF-4A42-9CED-219301546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84FCC1-508F-40C0-93BC-39A6D7D0F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98A-46CD-4B59-8ABC-39D62392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9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34F2C-BDEF-402B-A71E-F2EC8A3BC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058138-A409-4A1B-9952-B5D19CAE5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BDA4-0934-4D05-9E6F-61376687455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CD4E07-BAF3-47BB-A8CE-580CEB7D4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646489-FD0F-43E4-93FA-0CBEA9D6D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98A-46CD-4B59-8ABC-39D62392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6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7C960F-0BF0-4771-ACF2-C1A4B3D7E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BDA4-0934-4D05-9E6F-61376687455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267D44-6658-446E-803E-CEAE3CF93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A07C65-7F87-435F-A4C0-0A428F9C2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98A-46CD-4B59-8ABC-39D62392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44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BC197-4467-44FA-AB23-FC2C5FBE5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3ABA8-3E20-4556-9FB8-64D57BD99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56A75A-1651-4F90-947E-B74B5EFC5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7C4B85-2AC1-459B-89A9-52B6B7C0B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BDA4-0934-4D05-9E6F-61376687455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277C1-90FD-409F-A2C9-135B6680B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80F24D-B294-498F-BEE4-C7F8A41B6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98A-46CD-4B59-8ABC-39D62392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0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67F98-38C0-44A7-A06C-9C7347D18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B70424-9259-4208-9B1E-C10E2B7F91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4713EB-6D19-42A4-B794-74ABCEC68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2F9D4-9251-4062-B707-6259EB937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BDA4-0934-4D05-9E6F-61376687455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75F331-DAD4-49CA-AE25-FB0B615F0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6B5DEF-C218-4970-ACF4-4F308B589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98A-46CD-4B59-8ABC-39D62392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6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BF3ADA-3C60-456A-9930-3DFC8A4C3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BBC91-B631-4154-8203-93A3ABA79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20C43-BC55-4366-9A63-B0C169311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BBDA4-0934-4D05-9E6F-61376687455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DA68B-052F-4B91-B4A2-6500FD4B2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EDB51-CEB0-40A2-A82B-B0B1C4C421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7B98A-46CD-4B59-8ABC-39D62392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38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4CAF44-0324-4F31-BA4C-35BDCC3E76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050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Matzke</dc:creator>
  <cp:lastModifiedBy>fischevk</cp:lastModifiedBy>
  <cp:revision>3</cp:revision>
  <dcterms:created xsi:type="dcterms:W3CDTF">2022-01-06T18:42:08Z</dcterms:created>
  <dcterms:modified xsi:type="dcterms:W3CDTF">2024-01-17T20:09:33Z</dcterms:modified>
</cp:coreProperties>
</file>