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PHOTOGRAPHY</a:t>
            </a:r>
            <a:br>
              <a:rPr lang="en-US" dirty="0" smtClean="0"/>
            </a:b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PEKRUL</a:t>
            </a:r>
          </a:p>
          <a:p>
            <a:r>
              <a:rPr lang="en-US" dirty="0" smtClean="0"/>
              <a:t>MLC PUBLIC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3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86" y="165522"/>
            <a:ext cx="8417088" cy="64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27" y="341559"/>
            <a:ext cx="9497655" cy="63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91" y="526652"/>
            <a:ext cx="10756787" cy="55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01" y="245131"/>
            <a:ext cx="10885999" cy="61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79" y="391886"/>
            <a:ext cx="10942171" cy="6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88" y="0"/>
            <a:ext cx="10058400" cy="67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356" y="183024"/>
            <a:ext cx="8351969" cy="63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14" y="328945"/>
            <a:ext cx="9197418" cy="61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822" y="424543"/>
            <a:ext cx="9200902" cy="61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536" y="375558"/>
            <a:ext cx="4105977" cy="6155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83035" y="1401538"/>
            <a:ext cx="6155872" cy="41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3" r="3067"/>
          <a:stretch/>
        </p:blipFill>
        <p:spPr>
          <a:xfrm>
            <a:off x="1028700" y="232094"/>
            <a:ext cx="10678886" cy="66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0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142" y="275047"/>
            <a:ext cx="9470572" cy="64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03" y="274265"/>
            <a:ext cx="6632794" cy="63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8" y="293914"/>
            <a:ext cx="8530037" cy="64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643" y="1234326"/>
            <a:ext cx="10706531" cy="48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1" y="1825170"/>
            <a:ext cx="10889998" cy="29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42" y="386668"/>
            <a:ext cx="7837715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157" y="246742"/>
            <a:ext cx="9650186" cy="64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23</TotalTime>
  <Words>6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Franklin Gothic Book</vt:lpstr>
      <vt:lpstr>Crop</vt:lpstr>
      <vt:lpstr>PHOTOGRAPHY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BASICS</dc:title>
  <dc:creator>mlc</dc:creator>
  <cp:lastModifiedBy>mlc</cp:lastModifiedBy>
  <cp:revision>4</cp:revision>
  <dcterms:created xsi:type="dcterms:W3CDTF">2018-02-20T19:47:06Z</dcterms:created>
  <dcterms:modified xsi:type="dcterms:W3CDTF">2018-05-11T13:32:28Z</dcterms:modified>
</cp:coreProperties>
</file>